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3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5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7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3611-6D19-4CEB-9A80-79349B5FD818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A38A8-24C6-4CA7-B176-6D60038C4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5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mperka.ru/page/arduino-i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1120" r="75594" b="73484"/>
          <a:stretch/>
        </p:blipFill>
        <p:spPr bwMode="auto">
          <a:xfrm>
            <a:off x="485192" y="162719"/>
            <a:ext cx="224790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92338"/>
            <a:ext cx="9144000" cy="182915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внеурочных занятиях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пример использования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инфраструктурного оборудования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деятельности.</a:t>
            </a:r>
          </a:p>
          <a:p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13992" y="362635"/>
            <a:ext cx="9311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образовательных практик</a:t>
            </a:r>
            <a:r>
              <a:rPr lang="ru-RU" altLang="ru-RU" sz="800" dirty="0"/>
              <a:t> </a:t>
            </a:r>
            <a:r>
              <a:rPr lang="ru-RU" altLang="ru-RU" sz="800" dirty="0" smtClean="0"/>
              <a:t>  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цифровой трансформации образования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волна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0213" y="4665306"/>
            <a:ext cx="5495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Муниципальное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10»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2023-О-038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Серпухов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Орлова Е.В.</a:t>
            </a:r>
          </a:p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0620" y="6484776"/>
            <a:ext cx="19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8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42979" r="6518" b="35639"/>
          <a:stretch/>
        </p:blipFill>
        <p:spPr bwMode="auto">
          <a:xfrm>
            <a:off x="7193" y="90276"/>
            <a:ext cx="5591175" cy="1943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449" y="365125"/>
            <a:ext cx="6512767" cy="157241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создание условий для формирования инновационного пространства применения информационных технологий в образовательном процессе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в процессе реализации задач развития и воспитания обучающихся Московской области.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распространение успешного опыта по цифровой трансформации МБОУ «Средняя общеобразовательная школа№ 10», работающей в области дошкольного, начального, основного и среднего общего, дополнительного образования;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и применение современных цифровых технологий в образовательной деятельности;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и качества использования цифровых образовательных ресурсов;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опытом между образовательными организациями для повышения эффективности образовательного процесса;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современного инфраструктурного набора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созданного в РФ для демонстрации и распространения инновационных методов, технологий в области цифровой трансформации образования;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опытом по развитию цифровых компетентностей педагогов образовательных организаций в сфере цифровой трансформации образования;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взаимодействия педагогических коллективов, разработчиков программных продуктов и образовательных платформ.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9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401216"/>
            <a:ext cx="10961914" cy="577574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занятия в преподаваемом курсе: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– занятие в рамках внеурочной деятельности «Робототехника». 1 час в неделю.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воспитание обучающихся на базе современного инфраструктурного оборудования производства РФ.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занятия: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изобретательских навыков на примере конструктора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российской сборки;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механизмов;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умение рассуждать и анализировать;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показать возможности современного российского оборудования;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примере конструктора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собранного в РФ - развить  чувство патриотизма и любви в своей Родине, сформулировать четкую гражданскую позицию, гордость Отечеством.</a:t>
            </a:r>
          </a:p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знаний по предметам физика, технология, информатика;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увеличения численности обучающихся, интересующихся инженерной направленностью;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количества обучающихся -  участников конкурсов по робототехнике, конференций, ВСОШ по технологии (робототехника) и их результативности.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0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4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цифровые инструменты и оборудование: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261"/>
            <a:ext cx="10515600" cy="4786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Амперка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2543" r="34455" b="14197"/>
          <a:stretch/>
        </p:blipFill>
        <p:spPr bwMode="auto">
          <a:xfrm>
            <a:off x="613318" y="1953253"/>
            <a:ext cx="4770444" cy="3477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15678" r="35897" b="14767"/>
          <a:stretch/>
        </p:blipFill>
        <p:spPr bwMode="auto">
          <a:xfrm>
            <a:off x="6459699" y="2035580"/>
            <a:ext cx="4382471" cy="3402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6530" y="5630733"/>
            <a:ext cx="11364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Компоненты, входящие в состав набора, — это тщательно подобранные и сбалансированные элементы мини-лаборатории. Их достаточно, чтобы пройти все уроки по учебному пособию и провести собственные эксперименты и дополнительные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9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набора: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электронных компонентов вроде резисторов, светодиодов и транзисторов до моторов, сенсоров, LCD-экрана и мобильной платформы для построения роботов, макетные доски, провода.</a:t>
            </a:r>
          </a:p>
          <a:p>
            <a:pPr marL="0" indent="0" algn="ctr"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набора — российский контроллер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Iskra Uno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чипе ATmega328p, идентичный оригинальным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Программы для него пишутся на языке C++ в специальной среде разработки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Arduino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IDE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работает на любом компьютере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MacOS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программирования микроконтроллеров» включает 17 параграфов, которые поэтапно разъясняют, как строятся электронные устройства. К началу его проведения достаточно лишь самых элементарных знаний об электричестве и информатике. Наборы разного уровня. Для малышей – работа со светодиодом, до «умного дома» для старших обучающихся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реализации обучения используются ноутбуки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 РФ.</a:t>
            </a: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19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обучающихся: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навыки сборки электрических схем;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научится создавать собственные цифровые устройства и даже соберёт робота;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практике применит знания о законах электричества;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освоит прикладное программирование на C++, что соответствует ФГОС 3.0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подходит для индивидуальных занятий, проведения уроков информатики и технологии в 1–9 классах и организации работы кружков робототехники.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 внедрении углубленного изучения на уровне общего образования курса физики и технологии. На уровне среднего образования при реализации инженерного профиля, элективных курсов в инженерных классах.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набор подходят для реализации внеурочной деятельности робототехника, соответствуют программе из конструктора.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4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351"/>
            <a:ext cx="10515600" cy="5094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 подготовке ВСОШ по технологии (робототехника), конференций в ВУЗАХ.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2022-2023 учебный год – призер регионального этапа ВСОШ по технологии (робототехника). Обучающийся 10 класса. Руководитель – учитель информатики Орлова Е.В.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конференция «Молодежь и инноватика»2020-2021 год –обучающийся 10 класса призер, 2021-2022 год –обучающийся 11 класса – победитель (технология), 2022-2023 – обучающийся 10 класса- призер.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«Творчество юных», ВУЗ МИЭТ – 2021-2022 обучающийся  10 класса – призер. 2022-2023- обучающийся 11 класса – победитель. Получили дополнительные баллы при поступлении, учатся на бюджетной основе в ВУЗЕ.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 по робототехнике в г. Домодедово – обучающийся 10 класса призер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кадры России. Региональный этап в Протвино 2022-2023 год – обучающийся 10 класса победитель, два обучающихся призеры.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Гагаринских чтениях при МАИ.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4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славится Россия, приносят славу им ученики!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09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801</Words>
  <Application>Microsoft Office PowerPoint</Application>
  <PresentationFormat>Широкоэкранный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Цель:  создание условий для формирования инновационного пространства применения информационных технологий в образовательном процессе и цифровизации образования в процессе реализации задач развития и воспитания обучающихся Московской области. </vt:lpstr>
      <vt:lpstr>Презентация PowerPoint</vt:lpstr>
      <vt:lpstr>Предложенные цифровые инструменты и оборудование: </vt:lpstr>
      <vt:lpstr>Состав набора: </vt:lpstr>
      <vt:lpstr>Возможности для обучающихся:</vt:lpstr>
      <vt:lpstr>Практические рекомендации: </vt:lpstr>
      <vt:lpstr>Учителями славится Россия, приносят славу им ученики!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2023-11-24T07:19:59Z</dcterms:created>
  <dcterms:modified xsi:type="dcterms:W3CDTF">2023-11-24T09:21:28Z</dcterms:modified>
</cp:coreProperties>
</file>